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DE BÚSQUEDA DE RUTAS PARA EVITAR EL ACOSO CALLEJERO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algn="ctr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Sebastian Aguilar</a:t>
            </a:r>
          </a:p>
          <a:p>
            <a:pPr algn="ctr">
              <a:buSzPts val="2200"/>
            </a:pPr>
            <a:r>
              <a:rPr lang="en-US" sz="2200" dirty="0" err="1">
                <a:solidFill>
                  <a:srgbClr val="001E33"/>
                </a:solidFill>
              </a:rPr>
              <a:t>Programador</a:t>
            </a:r>
            <a:endParaRPr lang="en-US" sz="2200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548450" y="4180680"/>
            <a:ext cx="2383259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algn="ctr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Ana Sofia Rodriguez</a:t>
            </a:r>
          </a:p>
          <a:p>
            <a:pPr algn="ctr">
              <a:buSzPts val="2200"/>
            </a:pPr>
            <a:r>
              <a:rPr lang="en-US" sz="2200" dirty="0" err="1">
                <a:solidFill>
                  <a:srgbClr val="001E33"/>
                </a:solidFill>
              </a:rPr>
              <a:t>Analista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datos</a:t>
            </a:r>
            <a:r>
              <a:rPr lang="en-US" sz="2200" dirty="0">
                <a:solidFill>
                  <a:srgbClr val="001E33"/>
                </a:solidFill>
              </a:rPr>
              <a:t> </a:t>
            </a:r>
          </a:p>
        </p:txBody>
      </p:sp>
      <p:sp>
        <p:nvSpPr>
          <p:cNvPr id="217" name="Google Shape;217;p2"/>
          <p:cNvSpPr/>
          <p:nvPr/>
        </p:nvSpPr>
        <p:spPr>
          <a:xfrm>
            <a:off x="9692640" y="85572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primera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entrega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https://github.com/sebastianaguila/ST0245-002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5" name="Imagen 4" descr="La cara de una mujer&#10;&#10;Descripción generada automáticamente">
            <a:extLst>
              <a:ext uri="{FF2B5EF4-FFF2-40B4-BE49-F238E27FC236}">
                <a16:creationId xmlns:a16="http://schemas.microsoft.com/office/drawing/2014/main" id="{E3EF8CC2-09D8-4995-8644-F4B6FC700A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640" y="1888112"/>
            <a:ext cx="2102100" cy="2206287"/>
          </a:xfrm>
          <a:prstGeom prst="flowChartConnector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3AD88E7-F06F-44CB-83DA-613F8D8FAF1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495" t="6318" r="31587" b="52973"/>
          <a:stretch/>
        </p:blipFill>
        <p:spPr>
          <a:xfrm>
            <a:off x="3599775" y="1888113"/>
            <a:ext cx="2122018" cy="2215415"/>
          </a:xfrm>
          <a:prstGeom prst="flowChartConnector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9" name="Google Shape;329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3" name="Google Shape;333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5" name="Google Shape;335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9" name="Google Shape;339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3" name="Google Shape;34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1300</Words>
  <Application>Microsoft Office PowerPoint</Application>
  <PresentationFormat>Panorámica</PresentationFormat>
  <Paragraphs>186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Calibri</vt:lpstr>
      <vt:lpstr>Fira Sans Extra Condensed</vt:lpstr>
      <vt:lpstr>Arial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Valentina Giraldo Noreña</cp:lastModifiedBy>
  <cp:revision>15</cp:revision>
  <dcterms:created xsi:type="dcterms:W3CDTF">2020-06-26T14:36:07Z</dcterms:created>
  <dcterms:modified xsi:type="dcterms:W3CDTF">2022-08-16T19:59:45Z</dcterms:modified>
</cp:coreProperties>
</file>